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77" r:id="rId32"/>
    <p:sldId id="658" r:id="rId33"/>
    <p:sldId id="282" r:id="rId34"/>
    <p:sldId id="283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08/17/2023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17.08.2023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17.08.2023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17.08.2023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17.08.2023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17.08.2023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17.08.2023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17.08.2023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17.08.2023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17.08.2023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17.08.2023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17.08.2023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17.08.2023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4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  <a:r>
                  <a:rPr lang="en-GB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need for numerical optimization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special objective function: 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626CA9-DB03-94F8-2BE7-F9F356C1A3AA}"/>
              </a:ext>
            </a:extLst>
          </p:cNvPr>
          <p:cNvSpPr txBox="1"/>
          <p:nvPr/>
        </p:nvSpPr>
        <p:spPr>
          <a:xfrm>
            <a:off x="4736758" y="6352143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function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44FF520-3933-7B9D-E850-6817B769D990}"/>
              </a:ext>
            </a:extLst>
          </p:cNvPr>
          <p:cNvSpPr/>
          <p:nvPr/>
        </p:nvSpPr>
        <p:spPr>
          <a:xfrm rot="5400000">
            <a:off x="5457502" y="5586047"/>
            <a:ext cx="197837" cy="1342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56928"/>
              </a:xfrm>
              <a:prstGeom prst="rect">
                <a:avLst/>
              </a:prstGeom>
              <a:blipFill>
                <a:blip r:embed="rId3"/>
                <a:stretch>
                  <a:fillRect l="-2297" t="-2583" b="-6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883C3A-BB34-A49B-D00B-72B79FC95EE3}"/>
              </a:ext>
            </a:extLst>
          </p:cNvPr>
          <p:cNvSpPr txBox="1"/>
          <p:nvPr/>
        </p:nvSpPr>
        <p:spPr>
          <a:xfrm>
            <a:off x="5119817" y="2345510"/>
            <a:ext cx="1952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 of likelihood as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mini-batch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3" y="2554013"/>
                <a:ext cx="6064469" cy="646331"/>
              </a:xfrm>
              <a:prstGeom prst="rect">
                <a:avLst/>
              </a:prstGeom>
              <a:blipFill>
                <a:blip r:embed="rId3"/>
                <a:stretch>
                  <a:fillRect l="-626" t="-3846" r="-1253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2524" y="2877179"/>
            <a:ext cx="367859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mean</a:t>
                </a:r>
                <a:r>
                  <a:rPr lang="en-GB" dirty="0"/>
                  <a:t> (depending </a:t>
                </a:r>
                <a:r>
                  <a:rPr lang="en-GB"/>
                  <a:t>on used loss</a:t>
                </a:r>
                <a:r>
                  <a:rPr lang="en-GB" dirty="0"/>
                  <a:t>)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05" t="-252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E32B-B96C-8076-8FC4-C3BCCF2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Alternatives for PDF Predictions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800" b="1" dirty="0"/>
                  <a:t>q</a:t>
                </a:r>
                <a:r>
                  <a:rPr lang="en-DE" sz="2800" b="1" dirty="0"/>
                  <a:t>uantile regression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DE" sz="2800" dirty="0"/>
                  <a:t>estimate quantile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800" dirty="0"/>
                  <a:t> of distribution instead of conditional mean by </a:t>
                </a:r>
                <a:r>
                  <a:rPr lang="en-GB" sz="2800" dirty="0"/>
                  <a:t>minimizing</a:t>
                </a:r>
                <a:endParaRPr lang="en-DE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  <a:p>
                <a:pPr marL="0" indent="0">
                  <a:buNone/>
                </a:pPr>
                <a:r>
                  <a:rPr lang="en-DE" sz="2800" dirty="0"/>
                  <a:t>instead of squared error loss</a:t>
                </a:r>
                <a:r>
                  <a:rPr lang="en-GB" sz="2800" dirty="0"/>
                  <a:t> (choice of loss function defines point estimate)</a:t>
                </a: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p</a:t>
                </a:r>
                <a:r>
                  <a:rPr lang="en-DE" sz="2800" dirty="0"/>
                  <a:t>ossible with various ML methods, including neural networks and tree-based methods (like random forests or gradient boosting)</a:t>
                </a:r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b="1" dirty="0"/>
                  <a:t>PDF assumption for model and e</a:t>
                </a:r>
                <a:r>
                  <a:rPr lang="en-DE" sz="2800" b="1" dirty="0"/>
                  <a:t>stimation o</a:t>
                </a:r>
                <a:r>
                  <a:rPr lang="en-GB" sz="2800" b="1" dirty="0"/>
                  <a:t>f its parameters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:r>
                  <a:rPr lang="en-GB" sz="2800" dirty="0"/>
                  <a:t>a</a:t>
                </a:r>
                <a:r>
                  <a:rPr lang="en-DE" sz="2800" dirty="0"/>
                  <a:t>ssume, </a:t>
                </a:r>
                <a:r>
                  <a:rPr lang="en-GB" sz="2800" dirty="0"/>
                  <a:t>e</a:t>
                </a:r>
                <a:r>
                  <a:rPr lang="en-DE" sz="2800" dirty="0"/>
                  <a:t>.g., Gaussian or negative binomial </a:t>
                </a:r>
                <a:r>
                  <a:rPr lang="en-DE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estimate mean and variance (with different ML models or corresponding likelihood)</a:t>
                </a:r>
                <a:endParaRPr lang="en-D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AD419-AC89-4051-EDB9-A898F5F5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1275" b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F8E7-FB35-347F-9A1E-3B9BF13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805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</a:t>
            </a:r>
            <a:endParaRPr lang="en-GB" dirty="0"/>
          </a:p>
          <a:p>
            <a:r>
              <a:rPr lang="en-DE" dirty="0"/>
              <a:t>unsupervised learning</a:t>
            </a:r>
            <a:r>
              <a:rPr lang="en-GB" dirty="0"/>
              <a:t>: self-supervised, PCA by maximum variance directions</a:t>
            </a:r>
          </a:p>
          <a:p>
            <a:r>
              <a:rPr lang="en-GB" dirty="0"/>
              <a:t>reinforcement learning: express rewards in 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10216</TotalTime>
  <Words>1990</Words>
  <Application>Microsoft Office PowerPoint</Application>
  <PresentationFormat>Widescreen</PresentationFormat>
  <Paragraphs>295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Alternatives for PDF Predictions 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Wick, Felix</cp:lastModifiedBy>
  <cp:revision>257</cp:revision>
  <dcterms:created xsi:type="dcterms:W3CDTF">2022-07-19T12:56:51Z</dcterms:created>
  <dcterms:modified xsi:type="dcterms:W3CDTF">2023-08-17T19:25:55Z</dcterms:modified>
</cp:coreProperties>
</file>